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2D13E3-20EB-47AB-BE2C-18DCCBD88D62}" v="1" dt="2023-06-06T06:57:22.6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82D13E3-20EB-47AB-BE2C-18DCCBD88D62}"/>
    <pc:docChg chg="modSld">
      <pc:chgData name="Narelle Wheaton" userId="6e1b2b30-480e-4f91-806b-6735d5b9e446" providerId="ADAL" clId="{A82D13E3-20EB-47AB-BE2C-18DCCBD88D62}" dt="2023-06-06T06:57:22.684" v="0" actId="207"/>
      <pc:docMkLst>
        <pc:docMk/>
      </pc:docMkLst>
      <pc:sldChg chg="modSp">
        <pc:chgData name="Narelle Wheaton" userId="6e1b2b30-480e-4f91-806b-6735d5b9e446" providerId="ADAL" clId="{A82D13E3-20EB-47AB-BE2C-18DCCBD88D62}" dt="2023-06-06T06:57:22.684" v="0" actId="207"/>
        <pc:sldMkLst>
          <pc:docMk/>
          <pc:sldMk cId="0" sldId="256"/>
        </pc:sldMkLst>
        <pc:spChg chg="mod">
          <ac:chgData name="Narelle Wheaton" userId="6e1b2b30-480e-4f91-806b-6735d5b9e446" providerId="ADAL" clId="{A82D13E3-20EB-47AB-BE2C-18DCCBD88D62}" dt="2023-06-06T06:57:22.684" v="0" actId="207"/>
          <ac:spMkLst>
            <pc:docMk/>
            <pc:sldMk cId="0" sldId="256"/>
            <ac:spMk id="2050" creationId="{AEE64885-BD1B-3BBF-7047-04B31236EE50}"/>
          </ac:spMkLst>
        </pc:spChg>
      </pc:sldChg>
      <pc:sldChg chg="modSp">
        <pc:chgData name="Narelle Wheaton" userId="6e1b2b30-480e-4f91-806b-6735d5b9e446" providerId="ADAL" clId="{A82D13E3-20EB-47AB-BE2C-18DCCBD88D62}" dt="2023-06-06T06:57:22.684" v="0" actId="207"/>
        <pc:sldMkLst>
          <pc:docMk/>
          <pc:sldMk cId="0" sldId="257"/>
        </pc:sldMkLst>
        <pc:spChg chg="mod">
          <ac:chgData name="Narelle Wheaton" userId="6e1b2b30-480e-4f91-806b-6735d5b9e446" providerId="ADAL" clId="{A82D13E3-20EB-47AB-BE2C-18DCCBD88D62}" dt="2023-06-06T06:57:22.684" v="0" actId="207"/>
          <ac:spMkLst>
            <pc:docMk/>
            <pc:sldMk cId="0" sldId="257"/>
            <ac:spMk id="3074" creationId="{E274828E-6C79-2EA8-6D92-D7E46FED5A01}"/>
          </ac:spMkLst>
        </pc:spChg>
      </pc:sldChg>
      <pc:sldChg chg="modSp">
        <pc:chgData name="Narelle Wheaton" userId="6e1b2b30-480e-4f91-806b-6735d5b9e446" providerId="ADAL" clId="{A82D13E3-20EB-47AB-BE2C-18DCCBD88D62}" dt="2023-06-06T06:57:22.684" v="0" actId="207"/>
        <pc:sldMkLst>
          <pc:docMk/>
          <pc:sldMk cId="0" sldId="258"/>
        </pc:sldMkLst>
        <pc:spChg chg="mod">
          <ac:chgData name="Narelle Wheaton" userId="6e1b2b30-480e-4f91-806b-6735d5b9e446" providerId="ADAL" clId="{A82D13E3-20EB-47AB-BE2C-18DCCBD88D62}" dt="2023-06-06T06:57:22.684" v="0" actId="207"/>
          <ac:spMkLst>
            <pc:docMk/>
            <pc:sldMk cId="0" sldId="258"/>
            <ac:spMk id="4098" creationId="{650BF408-D058-0C18-4A1C-15267FBA2E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32945-7D23-9CBD-98D1-8CFF32F48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F3283-A2B4-4BED-B0B2-C3DCC465998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8C974B-21F5-E74C-F17A-D18DFE354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9FFD4-4D7F-8394-060C-FC3973EA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2B50-164B-4C76-AAC4-9C073F315D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891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B2DB4-A769-25CE-FD24-C731E4975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8C98B-7F89-4C79-828E-D64EC6D541A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A2FC0-D7F8-65B4-DA29-4A39963DE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AD250-5752-B16E-08F9-DBB41BB3F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EB008-DBB2-441D-8076-0657BDDDA3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404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67631-A946-FAB6-5014-86B242A8A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BA25D-05FD-440D-AFF2-7F825D28E55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D25734-B219-2659-5641-A58B21FA8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E6CCC-590B-7F93-79D8-D9793791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3B892-9DFC-4B7B-9802-2DA3088C58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513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24179-5F78-6C3E-E5C3-34D6FF785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89B12-3D59-4601-93C4-F2FFAC01F3F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158F7-C377-66EB-B6D0-579D3EA67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A0550-3BCB-64B9-C1C0-D4736ED9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ADD06-69D5-44AF-BA8A-4181DCC9D4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625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87E2-DAFF-FD26-CBED-6C105449A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78376-5919-4D95-AD3B-652DCB879DC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23B2B-9088-74D3-9D74-D5DE1077D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7B56D-D8DB-3675-5D76-C37D74C27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DB096-78B3-4548-84B3-4FCDB99FE6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2451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899CA6-2BC2-5EB2-D415-B95B0AFC6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99973-FECE-4960-B9A3-2CED6E7A696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B9F4C9-794C-2035-5912-B3CEC750A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E41749-2FE4-F18E-AE01-5245D36E4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3FC6A-F0F9-4054-BD77-142A3CABF6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113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45CDC53-49F9-9213-4587-DC3FB52CD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7B76D-834B-4232-9175-5E7B255D8D6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A0352E8-08DF-5FE1-925F-55C8B058F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32C9E17-D6AC-741D-7C70-3E31FFC8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0266A-1353-4F32-9EFB-BD04127E041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3791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894D4BE-37A9-AB44-32AE-23938B900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E86A-8116-4105-B0F4-B384E00E33C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F18EED-AF23-0C47-656C-1B27DC712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EDA990-D3D9-C694-BD21-1F186292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07BC-5D61-4D5D-AA47-5F35000653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099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B44EA04-DE23-B10F-BF3E-EE17C8BD8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E96B-8162-45A6-97D8-293DE3D81EE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D32D25F-A9EE-5BB5-54E0-BC17287BD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BEFDAD-7AE4-8E27-3D18-7517EA311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703D-B592-42F2-A73D-285726E49F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139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3A8097-B5BE-69E6-D5E1-0444E6DAE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14FDB-5269-44C2-A5BA-4B28A9B2CAF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A9822-9D37-3EA1-2FB4-054E70DBE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3F2943-A752-7A67-0EB0-D9954CCA6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8BC0E-9939-4702-95FC-0CDC696EFC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5684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A7B3F21-9B49-413F-2F02-C11B06B2B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2D613-B33C-49F7-AC25-66955A96881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972076-52A5-94AA-053D-94E54CCD3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6016AC-649E-2C72-1A07-1392DFC9B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CC578-578C-435C-8B58-444DA94D82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0063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291FCCF-A774-EA34-4998-F5211D65391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D05026-113D-3661-5F26-C3749E4DC67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76E26-7F20-7710-4999-A3FBBFFBB5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DBD6ED-DBB2-4F3F-B5AB-35DF97FABEB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7018F-3898-9A07-3893-78993B247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41244-10AD-9236-518E-C9268A648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2745F6-4AB7-437D-9616-C4288A061F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EE64885-BD1B-3BBF-7047-04B31236E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3569" y="2241203"/>
            <a:ext cx="8424862" cy="2375594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Bless the Lord oh my soul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that is within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Bless His holy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274828E-6C79-2EA8-6D92-D7E46FED5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952848"/>
            <a:ext cx="6400800" cy="295230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He has done great things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He has done great things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He has done great things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Bless His holy name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650BF408-D058-0C18-4A1C-15267FBA2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2240979"/>
            <a:ext cx="6400800" cy="237604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Bless the Lord oh my soul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all that is within 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Bless His holy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6BE8C5-B800-5ADE-7C16-A11689F56F51}"/>
              </a:ext>
            </a:extLst>
          </p:cNvPr>
          <p:cNvSpPr/>
          <p:nvPr/>
        </p:nvSpPr>
        <p:spPr>
          <a:xfrm>
            <a:off x="334963" y="5661025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17566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Andraé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Crouch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1973 Bud John Songs, Inc.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101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Bless His Holy Name</dc:title>
  <dc:creator>ITS</dc:creator>
  <cp:lastModifiedBy>Narelle Wheaton</cp:lastModifiedBy>
  <cp:revision>4</cp:revision>
  <dcterms:created xsi:type="dcterms:W3CDTF">2015-12-30T04:50:11Z</dcterms:created>
  <dcterms:modified xsi:type="dcterms:W3CDTF">2023-06-06T06:57:33Z</dcterms:modified>
</cp:coreProperties>
</file>